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0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9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F151-C016-4AD1-A474-F0A7C021F37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4C6B3-6511-4B31-BD9A-5D73384885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1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C6B3-6511-4B31-BD9A-5D733848856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9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C6B3-6511-4B31-BD9A-5D733848856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50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C6B3-6511-4B31-BD9A-5D733848856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556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C6B3-6511-4B31-BD9A-5D733848856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02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C6B3-6511-4B31-BD9A-5D733848856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2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8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40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70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6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69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719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309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18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8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58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11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54D1-6077-460F-B867-EC0D6C1A986E}" type="datetimeFigureOut">
              <a:rPr lang="da-DK" smtClean="0"/>
              <a:t>06-03-2013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93BB-BF99-4BE4-953A-AFB8EEB3EE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57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7843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Jeg ved en lærkerede</a:t>
            </a:r>
          </a:p>
          <a:p>
            <a:r>
              <a:rPr lang="da-DK" dirty="0" smtClean="0"/>
              <a:t>Af:Carl Nielsen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80801" y="0"/>
            <a:ext cx="71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</a:t>
            </a:r>
            <a:r>
              <a:rPr lang="da-DK" smtClean="0"/>
              <a:t>af </a:t>
            </a:r>
            <a:r>
              <a:rPr lang="da-DK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3188" y="4325104"/>
            <a:ext cx="30932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/>
              <a:t>Jeg ved en </a:t>
            </a:r>
            <a:r>
              <a:rPr lang="da-DK" sz="2400" dirty="0" smtClean="0"/>
              <a:t>lærkerede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jeg siger ikke </a:t>
            </a:r>
            <a:r>
              <a:rPr lang="da-DK" sz="2400" dirty="0" err="1"/>
              <a:t>mer</a:t>
            </a:r>
            <a:r>
              <a:rPr lang="da-DK" sz="2400" dirty="0" smtClean="0"/>
              <a:t>;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den findes på en </a:t>
            </a:r>
            <a:r>
              <a:rPr lang="da-DK" sz="2400" dirty="0" smtClean="0"/>
              <a:t>hede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et sted, som ingen ser</a:t>
            </a:r>
            <a:r>
              <a:rPr lang="da-DK" sz="2400" dirty="0" smtClean="0"/>
              <a:t>.</a:t>
            </a:r>
            <a:endParaRPr lang="en-US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86" y="1712799"/>
            <a:ext cx="1809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8743188" cy="62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80801" y="0"/>
            <a:ext cx="71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  <a:r>
              <a:rPr lang="da-DK" dirty="0" smtClean="0"/>
              <a:t> af 5</a:t>
            </a:r>
          </a:p>
          <a:p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8480692" y="4776952"/>
            <a:ext cx="33557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/>
              <a:t>I reden er der unger</a:t>
            </a:r>
            <a:br>
              <a:rPr lang="da-DK" sz="2400" dirty="0"/>
            </a:br>
            <a:r>
              <a:rPr lang="da-DK" sz="2400" dirty="0"/>
              <a:t>og ungerne har dun.</a:t>
            </a:r>
            <a:br>
              <a:rPr lang="da-DK" sz="2400" dirty="0"/>
            </a:br>
            <a:r>
              <a:rPr lang="da-DK" sz="2400" dirty="0"/>
              <a:t>De pipper, de </a:t>
            </a:r>
            <a:r>
              <a:rPr lang="da-DK" sz="2400" dirty="0" smtClean="0"/>
              <a:t>har tunger</a:t>
            </a:r>
            <a:r>
              <a:rPr lang="da-DK" sz="2400" dirty="0"/>
              <a:t>,</a:t>
            </a:r>
            <a:br>
              <a:rPr lang="da-DK" sz="2400" dirty="0"/>
            </a:br>
            <a:r>
              <a:rPr lang="da-DK" sz="2400" dirty="0"/>
              <a:t>og reden er så lun</a:t>
            </a:r>
            <a:endParaRPr lang="en-US" sz="24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" y="477774"/>
            <a:ext cx="7933944" cy="59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93" y="477774"/>
            <a:ext cx="3405351" cy="25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5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80801" y="0"/>
            <a:ext cx="71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  <a:r>
              <a:rPr lang="da-DK" dirty="0" smtClean="0"/>
              <a:t> af </a:t>
            </a:r>
            <a:r>
              <a:rPr lang="da-DK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3047" y="4803556"/>
            <a:ext cx="391335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/>
              <a:t>Og de to gamle lærker,</a:t>
            </a:r>
            <a:br>
              <a:rPr lang="da-DK" sz="2400" dirty="0"/>
            </a:br>
            <a:r>
              <a:rPr lang="da-DK" sz="2400" dirty="0"/>
              <a:t>de flyver tæt omkring.</a:t>
            </a:r>
            <a:br>
              <a:rPr lang="da-DK" sz="2400" dirty="0"/>
            </a:br>
            <a:r>
              <a:rPr lang="da-DK" sz="2400" dirty="0"/>
              <a:t>Jeg tænker nok, de mærker,</a:t>
            </a:r>
            <a:br>
              <a:rPr lang="da-DK" sz="2400" dirty="0"/>
            </a:br>
            <a:r>
              <a:rPr lang="da-DK" sz="2400" dirty="0"/>
              <a:t>jeg gør dem ingenting</a:t>
            </a:r>
            <a:endParaRPr lang="en-US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1029686"/>
            <a:ext cx="4560668" cy="304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9" y="1029686"/>
            <a:ext cx="521804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80801" y="0"/>
            <a:ext cx="71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  <a:r>
              <a:rPr lang="da-DK" dirty="0" smtClean="0"/>
              <a:t> af 5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8502343" y="4987798"/>
            <a:ext cx="33629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/>
              <a:t>Jeg lurer bag en slåen.</a:t>
            </a:r>
            <a:br>
              <a:rPr lang="da-DK" sz="2400" dirty="0"/>
            </a:br>
            <a:r>
              <a:rPr lang="da-DK" sz="2400" dirty="0"/>
              <a:t>Dér står jeg ganske nær</a:t>
            </a:r>
            <a:br>
              <a:rPr lang="da-DK" sz="2400" dirty="0"/>
            </a:br>
            <a:r>
              <a:rPr lang="da-DK" sz="2400" dirty="0"/>
              <a:t>Jeg rækker mig på tåen</a:t>
            </a:r>
            <a:br>
              <a:rPr lang="da-DK" sz="2400" dirty="0"/>
            </a:br>
            <a:r>
              <a:rPr lang="da-DK" sz="2400" dirty="0"/>
              <a:t>og holder på mit vejr</a:t>
            </a:r>
            <a:r>
              <a:rPr lang="da-DK" sz="2400" dirty="0" smtClean="0"/>
              <a:t>.</a:t>
            </a:r>
            <a:endParaRPr lang="en-US" sz="24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95" y="820769"/>
            <a:ext cx="2465606" cy="362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8" y="912183"/>
            <a:ext cx="7620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80801" y="0"/>
            <a:ext cx="71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  <a:r>
              <a:rPr lang="da-DK" dirty="0" smtClean="0"/>
              <a:t> af </a:t>
            </a:r>
            <a:r>
              <a:rPr lang="da-DK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4098" y="5057446"/>
            <a:ext cx="321266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/>
              <a:t>For ræven han vil bide</a:t>
            </a:r>
            <a:br>
              <a:rPr lang="da-DK" sz="2400" dirty="0"/>
            </a:br>
            <a:r>
              <a:rPr lang="da-DK" sz="2400" dirty="0"/>
              <a:t>og drengen samle bær.</a:t>
            </a:r>
            <a:br>
              <a:rPr lang="da-DK" sz="2400" dirty="0"/>
            </a:br>
            <a:r>
              <a:rPr lang="da-DK" sz="2400" dirty="0"/>
              <a:t>Men ingen skal få vide,</a:t>
            </a:r>
            <a:br>
              <a:rPr lang="da-DK" sz="2400" dirty="0"/>
            </a:br>
            <a:r>
              <a:rPr lang="da-DK" sz="2400" dirty="0"/>
              <a:t>hvor lærkereden er.</a:t>
            </a:r>
            <a:endParaRPr lang="en-US" sz="240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494971"/>
            <a:ext cx="6096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94971"/>
            <a:ext cx="51435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233902"/>
            <a:ext cx="2889646" cy="13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52</Words>
  <Application>Microsoft Office PowerPoint</Application>
  <PresentationFormat>Brugerdefineret</PresentationFormat>
  <Paragraphs>17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mads</dc:creator>
  <cp:lastModifiedBy>Jan Christiansen</cp:lastModifiedBy>
  <cp:revision>28</cp:revision>
  <dcterms:created xsi:type="dcterms:W3CDTF">2013-02-05T11:25:15Z</dcterms:created>
  <dcterms:modified xsi:type="dcterms:W3CDTF">2013-03-06T06:55:13Z</dcterms:modified>
</cp:coreProperties>
</file>